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8288000" cy="10287000"/>
  <p:notesSz cx="6858000" cy="9144000"/>
  <p:embeddedFontLst>
    <p:embeddedFont>
      <p:font typeface="Rogan Ultra-Bold" charset="1" panose="00000000000000000000"/>
      <p:regular r:id="rId11"/>
    </p:embeddedFont>
    <p:embeddedFont>
      <p:font typeface="Rogan" charset="1" panose="00000000000000000000"/>
      <p:regular r:id="rId12"/>
    </p:embeddedFont>
    <p:embeddedFont>
      <p:font typeface="Montserrat Ultra-Bold" charset="1" panose="00000900000000000000"/>
      <p:regular r:id="rId13"/>
    </p:embeddedFont>
    <p:embeddedFont>
      <p:font typeface="Montserrat" charset="1" panose="00000500000000000000"/>
      <p:regular r:id="rId14"/>
    </p:embeddedFont>
    <p:embeddedFont>
      <p:font typeface="Rogan Bold" charset="1" panose="0000000000000000000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664927" y="3697286"/>
            <a:ext cx="14373933" cy="2597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243"/>
              </a:lnSpc>
            </a:pPr>
            <a:r>
              <a:rPr lang="en-US" b="true" sz="15174" spc="-728">
                <a:solidFill>
                  <a:srgbClr val="16493C"/>
                </a:solidFill>
                <a:latin typeface="Rogan Ultra-Bold"/>
                <a:ea typeface="Rogan Ultra-Bold"/>
                <a:cs typeface="Rogan Ultra-Bold"/>
                <a:sym typeface="Rogan Ultra-Bold"/>
              </a:rPr>
              <a:t>PALESTRA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664927" y="2128680"/>
            <a:ext cx="14373933" cy="24741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0134"/>
              </a:lnSpc>
              <a:spcBef>
                <a:spcPct val="0"/>
              </a:spcBef>
            </a:pPr>
            <a:r>
              <a:rPr lang="en-US" sz="14382" spc="-690">
                <a:solidFill>
                  <a:srgbClr val="16493C"/>
                </a:solidFill>
                <a:latin typeface="Rogan"/>
                <a:ea typeface="Rogan"/>
                <a:cs typeface="Rogan"/>
                <a:sym typeface="Rogan"/>
              </a:rPr>
              <a:t>TÍTULO DA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664927" y="7815262"/>
            <a:ext cx="9063452" cy="1181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24"/>
              </a:lnSpc>
            </a:pPr>
            <a:r>
              <a:rPr lang="en-US" sz="4004" spc="-204" b="true">
                <a:solidFill>
                  <a:srgbClr val="16493C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Nome do Palestrante</a:t>
            </a:r>
          </a:p>
          <a:p>
            <a:pPr algn="l">
              <a:lnSpc>
                <a:spcPts val="4724"/>
              </a:lnSpc>
            </a:pPr>
            <a:r>
              <a:rPr lang="en-US" sz="4004" spc="-204">
                <a:solidFill>
                  <a:srgbClr val="16493C"/>
                </a:solidFill>
                <a:latin typeface="Montserrat"/>
                <a:ea typeface="Montserrat"/>
                <a:cs typeface="Montserrat"/>
                <a:sym typeface="Montserrat"/>
              </a:rPr>
              <a:t>Filiação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2814095" y="7559803"/>
            <a:ext cx="4770303" cy="1683138"/>
          </a:xfrm>
          <a:custGeom>
            <a:avLst/>
            <a:gdLst/>
            <a:ahLst/>
            <a:cxnLst/>
            <a:rect r="r" b="b" t="t" l="l"/>
            <a:pathLst>
              <a:path h="1683138" w="4770303">
                <a:moveTo>
                  <a:pt x="0" y="0"/>
                </a:moveTo>
                <a:lnTo>
                  <a:pt x="4770302" y="0"/>
                </a:lnTo>
                <a:lnTo>
                  <a:pt x="4770302" y="1683138"/>
                </a:lnTo>
                <a:lnTo>
                  <a:pt x="0" y="16831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34" r="0" b="-134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4669924" y="8968433"/>
            <a:ext cx="2814071" cy="3803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84"/>
              </a:lnSpc>
            </a:pPr>
            <a:r>
              <a:rPr lang="en-US" sz="2274" spc="-109">
                <a:solidFill>
                  <a:srgbClr val="143225"/>
                </a:solidFill>
                <a:latin typeface="Montserrat"/>
                <a:ea typeface="Montserrat"/>
                <a:cs typeface="Montserrat"/>
                <a:sym typeface="Montserrat"/>
              </a:rPr>
              <a:t>@abravesmg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203206" y="0"/>
            <a:ext cx="8084794" cy="8186939"/>
          </a:xfrm>
          <a:custGeom>
            <a:avLst/>
            <a:gdLst/>
            <a:ahLst/>
            <a:cxnLst/>
            <a:rect r="r" b="b" t="t" l="l"/>
            <a:pathLst>
              <a:path h="8186939" w="8084794">
                <a:moveTo>
                  <a:pt x="0" y="0"/>
                </a:moveTo>
                <a:lnTo>
                  <a:pt x="8084794" y="0"/>
                </a:lnTo>
                <a:lnTo>
                  <a:pt x="8084794" y="8186939"/>
                </a:lnTo>
                <a:lnTo>
                  <a:pt x="0" y="81869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1400" r="-175931" b="-21921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923627" y="7787908"/>
            <a:ext cx="1859645" cy="1954753"/>
          </a:xfrm>
          <a:custGeom>
            <a:avLst/>
            <a:gdLst/>
            <a:ahLst/>
            <a:cxnLst/>
            <a:rect r="r" b="b" t="t" l="l"/>
            <a:pathLst>
              <a:path h="1954753" w="1859645">
                <a:moveTo>
                  <a:pt x="0" y="0"/>
                </a:moveTo>
                <a:lnTo>
                  <a:pt x="1859645" y="0"/>
                </a:lnTo>
                <a:lnTo>
                  <a:pt x="1859645" y="1954753"/>
                </a:lnTo>
                <a:lnTo>
                  <a:pt x="0" y="19547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5446414" y="9558188"/>
            <a:ext cx="2814071" cy="330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4"/>
              </a:lnSpc>
            </a:pPr>
            <a:r>
              <a:rPr lang="en-US" sz="1974" spc="-94">
                <a:solidFill>
                  <a:srgbClr val="143225"/>
                </a:solidFill>
                <a:latin typeface="Montserrat"/>
                <a:ea typeface="Montserrat"/>
                <a:cs typeface="Montserrat"/>
                <a:sym typeface="Montserrat"/>
              </a:rPr>
              <a:t>@abravesmg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0" y="0"/>
            <a:ext cx="5135255" cy="10287000"/>
            <a:chOff x="0" y="0"/>
            <a:chExt cx="1352495" cy="27093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352495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52495">
                  <a:moveTo>
                    <a:pt x="0" y="0"/>
                  </a:moveTo>
                  <a:lnTo>
                    <a:pt x="1352495" y="0"/>
                  </a:lnTo>
                  <a:lnTo>
                    <a:pt x="135249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493C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352495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4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0" y="6066530"/>
            <a:ext cx="7056047" cy="4220470"/>
          </a:xfrm>
          <a:custGeom>
            <a:avLst/>
            <a:gdLst/>
            <a:ahLst/>
            <a:cxnLst/>
            <a:rect r="r" b="b" t="t" l="l"/>
            <a:pathLst>
              <a:path h="4220470" w="7056047">
                <a:moveTo>
                  <a:pt x="0" y="0"/>
                </a:moveTo>
                <a:lnTo>
                  <a:pt x="7056047" y="0"/>
                </a:lnTo>
                <a:lnTo>
                  <a:pt x="7056047" y="4220470"/>
                </a:lnTo>
                <a:lnTo>
                  <a:pt x="0" y="42204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7310" t="-3729" r="-138851" b="-556993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28700" y="1341021"/>
            <a:ext cx="5430279" cy="1643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369"/>
              </a:lnSpc>
            </a:pPr>
            <a:r>
              <a:rPr lang="en-US" b="true" sz="9549" spc="-458">
                <a:solidFill>
                  <a:srgbClr val="FFFFFF"/>
                </a:solidFill>
                <a:latin typeface="Rogan Bold"/>
                <a:ea typeface="Rogan Bold"/>
                <a:cs typeface="Rogan Bold"/>
                <a:sym typeface="Rogan Bold"/>
              </a:rPr>
              <a:t>SOBRE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056047" y="1830098"/>
            <a:ext cx="10203253" cy="29021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274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Lorem ipsum dolor sit amet. Sit animi possimus est culpa distinctio ut omnis voluptate et fuga quidem. Nam quod</a:t>
            </a:r>
          </a:p>
          <a:p>
            <a:pPr algn="l">
              <a:lnSpc>
                <a:spcPts val="3840"/>
              </a:lnSpc>
            </a:pPr>
            <a:r>
              <a:rPr lang="en-US" sz="274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perspiciatis ut animi quasi a sint maiores et consequuntur nesciunt sed ipsam velit et dolorem incidunt. Est facilis</a:t>
            </a:r>
          </a:p>
          <a:p>
            <a:pPr algn="l">
              <a:lnSpc>
                <a:spcPts val="3840"/>
              </a:lnSpc>
            </a:pPr>
            <a:r>
              <a:rPr lang="en-US" sz="274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ipsum ad odit quas ut illum amet in reiciendis architecto</a:t>
            </a:r>
          </a:p>
          <a:p>
            <a:pPr algn="l">
              <a:lnSpc>
                <a:spcPts val="3840"/>
              </a:lnSpc>
            </a:pPr>
            <a:r>
              <a:rPr lang="en-US" sz="274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non nulla Quis.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4816593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709333"/>
            </a:xfrm>
            <a:custGeom>
              <a:avLst/>
              <a:gdLst/>
              <a:ahLst/>
              <a:cxnLst/>
              <a:rect r="r" b="b" t="t" l="l"/>
              <a:pathLst>
                <a:path h="27093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493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4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5923627" y="7787908"/>
            <a:ext cx="1859645" cy="1954753"/>
          </a:xfrm>
          <a:custGeom>
            <a:avLst/>
            <a:gdLst/>
            <a:ahLst/>
            <a:cxnLst/>
            <a:rect r="r" b="b" t="t" l="l"/>
            <a:pathLst>
              <a:path h="1954753" w="1859645">
                <a:moveTo>
                  <a:pt x="0" y="0"/>
                </a:moveTo>
                <a:lnTo>
                  <a:pt x="1859645" y="0"/>
                </a:lnTo>
                <a:lnTo>
                  <a:pt x="1859645" y="1954753"/>
                </a:lnTo>
                <a:lnTo>
                  <a:pt x="0" y="19547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6066530"/>
            <a:ext cx="7361082" cy="4220470"/>
          </a:xfrm>
          <a:custGeom>
            <a:avLst/>
            <a:gdLst/>
            <a:ahLst/>
            <a:cxnLst/>
            <a:rect r="r" b="b" t="t" l="l"/>
            <a:pathLst>
              <a:path h="4220470" w="7361082">
                <a:moveTo>
                  <a:pt x="0" y="0"/>
                </a:moveTo>
                <a:lnTo>
                  <a:pt x="7361082" y="0"/>
                </a:lnTo>
                <a:lnTo>
                  <a:pt x="7361082" y="4220470"/>
                </a:lnTo>
                <a:lnTo>
                  <a:pt x="0" y="42204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4106" t="-3729" r="-128953" b="-556993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2224624"/>
            <a:ext cx="6332382" cy="16434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366"/>
              </a:lnSpc>
            </a:pPr>
            <a:r>
              <a:rPr lang="en-US" b="true" sz="9547" spc="-458">
                <a:solidFill>
                  <a:srgbClr val="FFFFFF"/>
                </a:solidFill>
                <a:latin typeface="Rogan Ultra-Bold"/>
                <a:ea typeface="Rogan Ultra-Bold"/>
                <a:cs typeface="Rogan Ultra-Bold"/>
                <a:sym typeface="Rogan Ultra-Bold"/>
              </a:rPr>
              <a:t>TÍTULO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1183404"/>
            <a:ext cx="6332382" cy="16434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366"/>
              </a:lnSpc>
            </a:pPr>
            <a:r>
              <a:rPr lang="en-US" b="true" sz="9547" spc="-458">
                <a:solidFill>
                  <a:srgbClr val="FFFFFF"/>
                </a:solidFill>
                <a:latin typeface="Rogan Bold"/>
                <a:ea typeface="Rogan Bold"/>
                <a:cs typeface="Rogan Bold"/>
                <a:sym typeface="Rogan Bold"/>
              </a:rPr>
              <a:t>TÍTULO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446414" y="9558188"/>
            <a:ext cx="2814071" cy="330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4"/>
              </a:lnSpc>
            </a:pPr>
            <a:r>
              <a:rPr lang="en-US" sz="1974" spc="-9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@abravesmg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2224624"/>
            <a:ext cx="6332382" cy="16434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366"/>
              </a:lnSpc>
            </a:pPr>
            <a:r>
              <a:rPr lang="en-US" b="true" sz="9547" spc="-458">
                <a:solidFill>
                  <a:srgbClr val="01B658"/>
                </a:solidFill>
                <a:latin typeface="Rogan Ultra-Bold"/>
                <a:ea typeface="Rogan Ultra-Bold"/>
                <a:cs typeface="Rogan Ultra-Bold"/>
                <a:sym typeface="Rogan Ultra-Bold"/>
              </a:rPr>
              <a:t>TÍTULO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1183404"/>
            <a:ext cx="6332382" cy="16434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366"/>
              </a:lnSpc>
            </a:pPr>
            <a:r>
              <a:rPr lang="en-US" b="true" sz="9547" spc="-458">
                <a:solidFill>
                  <a:srgbClr val="104E2D"/>
                </a:solidFill>
                <a:latin typeface="Rogan Bold"/>
                <a:ea typeface="Rogan Bold"/>
                <a:cs typeface="Rogan Bold"/>
                <a:sym typeface="Rogan Bold"/>
              </a:rPr>
              <a:t>TÍTULO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220082" y="1316754"/>
            <a:ext cx="10203253" cy="29021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274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Lorem ipsum dolor sit amet. Sit animi possimus est culpa distinctio ut omnis voluptate et fuga quidem. Nam quod</a:t>
            </a:r>
          </a:p>
          <a:p>
            <a:pPr algn="l">
              <a:lnSpc>
                <a:spcPts val="3840"/>
              </a:lnSpc>
            </a:pPr>
            <a:r>
              <a:rPr lang="en-US" sz="274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perspiciatis ut animi quasi a sint maiores et consequuntur nesciunt sed ipsam velit et dolorem incidunt. Est facilis</a:t>
            </a:r>
          </a:p>
          <a:p>
            <a:pPr algn="l">
              <a:lnSpc>
                <a:spcPts val="3840"/>
              </a:lnSpc>
            </a:pPr>
            <a:r>
              <a:rPr lang="en-US" sz="274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ipsum ad odit quas ut illum amet in reiciendis architecto</a:t>
            </a:r>
          </a:p>
          <a:p>
            <a:pPr algn="l">
              <a:lnSpc>
                <a:spcPts val="3840"/>
              </a:lnSpc>
            </a:pPr>
            <a:r>
              <a:rPr lang="en-US" sz="274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non nulla Quis.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5923627" y="7787908"/>
            <a:ext cx="1859645" cy="1954753"/>
          </a:xfrm>
          <a:custGeom>
            <a:avLst/>
            <a:gdLst/>
            <a:ahLst/>
            <a:cxnLst/>
            <a:rect r="r" b="b" t="t" l="l"/>
            <a:pathLst>
              <a:path h="1954753" w="1859645">
                <a:moveTo>
                  <a:pt x="0" y="0"/>
                </a:moveTo>
                <a:lnTo>
                  <a:pt x="1859645" y="0"/>
                </a:lnTo>
                <a:lnTo>
                  <a:pt x="1859645" y="1954753"/>
                </a:lnTo>
                <a:lnTo>
                  <a:pt x="0" y="19547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446414" y="9558188"/>
            <a:ext cx="2814071" cy="330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4"/>
              </a:lnSpc>
            </a:pPr>
            <a:r>
              <a:rPr lang="en-US" sz="1974" spc="-94">
                <a:solidFill>
                  <a:srgbClr val="143225"/>
                </a:solidFill>
                <a:latin typeface="Montserrat"/>
                <a:ea typeface="Montserrat"/>
                <a:cs typeface="Montserrat"/>
                <a:sym typeface="Montserrat"/>
              </a:rPr>
              <a:t>@abravesmg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613969" y="2195822"/>
            <a:ext cx="11060062" cy="19500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93"/>
              </a:lnSpc>
            </a:pPr>
            <a:r>
              <a:rPr lang="en-US" b="true" sz="11352" spc="-544">
                <a:solidFill>
                  <a:srgbClr val="104E2D"/>
                </a:solidFill>
                <a:latin typeface="Rogan Ultra-Bold"/>
                <a:ea typeface="Rogan Ultra-Bold"/>
                <a:cs typeface="Rogan Ultra-Bold"/>
                <a:sym typeface="Rogan Ultra-Bold"/>
              </a:rPr>
              <a:t>AGRADECIMENTOS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270155" y="4618663"/>
            <a:ext cx="11747691" cy="24163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274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Lorem ipsum dolor sit amet. Sit animi possimus</a:t>
            </a:r>
          </a:p>
          <a:p>
            <a:pPr algn="ctr">
              <a:lnSpc>
                <a:spcPts val="3840"/>
              </a:lnSpc>
            </a:pPr>
            <a:r>
              <a:rPr lang="en-US" sz="274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est culpa distinctio ut omnis voluptate</a:t>
            </a:r>
          </a:p>
          <a:p>
            <a:pPr algn="ctr">
              <a:lnSpc>
                <a:spcPts val="3840"/>
              </a:lnSpc>
            </a:pPr>
            <a:r>
              <a:rPr lang="en-US" sz="274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et fuga quidem. Nam quod perspiciatis ut animi quasi a</a:t>
            </a:r>
          </a:p>
          <a:p>
            <a:pPr algn="ctr">
              <a:lnSpc>
                <a:spcPts val="3840"/>
              </a:lnSpc>
            </a:pPr>
            <a:r>
              <a:rPr lang="en-US" sz="274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sint maiores et consequuntur nesciunt sed ipsam velit et</a:t>
            </a:r>
          </a:p>
          <a:p>
            <a:pPr algn="ctr">
              <a:lnSpc>
                <a:spcPts val="3840"/>
              </a:lnSpc>
            </a:pPr>
            <a:r>
              <a:rPr lang="en-US" sz="274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dolorem incidunt. 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5923627" y="7787908"/>
            <a:ext cx="1859645" cy="1954753"/>
          </a:xfrm>
          <a:custGeom>
            <a:avLst/>
            <a:gdLst/>
            <a:ahLst/>
            <a:cxnLst/>
            <a:rect r="r" b="b" t="t" l="l"/>
            <a:pathLst>
              <a:path h="1954753" w="1859645">
                <a:moveTo>
                  <a:pt x="0" y="0"/>
                </a:moveTo>
                <a:lnTo>
                  <a:pt x="1859645" y="0"/>
                </a:lnTo>
                <a:lnTo>
                  <a:pt x="1859645" y="1954753"/>
                </a:lnTo>
                <a:lnTo>
                  <a:pt x="0" y="19547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5446414" y="9558188"/>
            <a:ext cx="2814071" cy="330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4"/>
              </a:lnSpc>
            </a:pPr>
            <a:r>
              <a:rPr lang="en-US" sz="1974" spc="-94">
                <a:solidFill>
                  <a:srgbClr val="143225"/>
                </a:solidFill>
                <a:latin typeface="Montserrat"/>
                <a:ea typeface="Montserrat"/>
                <a:cs typeface="Montserrat"/>
                <a:sym typeface="Montserrat"/>
              </a:rPr>
              <a:t>@abravesmg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0203206" y="0"/>
            <a:ext cx="8084794" cy="8186939"/>
          </a:xfrm>
          <a:custGeom>
            <a:avLst/>
            <a:gdLst/>
            <a:ahLst/>
            <a:cxnLst/>
            <a:rect r="r" b="b" t="t" l="l"/>
            <a:pathLst>
              <a:path h="8186939" w="8084794">
                <a:moveTo>
                  <a:pt x="0" y="0"/>
                </a:moveTo>
                <a:lnTo>
                  <a:pt x="8084794" y="0"/>
                </a:lnTo>
                <a:lnTo>
                  <a:pt x="8084794" y="8186939"/>
                </a:lnTo>
                <a:lnTo>
                  <a:pt x="0" y="81869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1400" r="-175931" b="-21921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DAGxyhAqQzs</dc:identifier>
  <dcterms:modified xsi:type="dcterms:W3CDTF">2011-08-01T06:04:30Z</dcterms:modified>
  <cp:revision>1</cp:revision>
  <dc:title>TEMPLATE APRESENTAÇÃO CONGRESSO ABRAVES - ABRAVES MG</dc:title>
</cp:coreProperties>
</file>