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43192700" cy="43192700"/>
  <p:notesSz cx="6858000" cy="9144000"/>
  <p:embeddedFontLst>
    <p:embeddedFont>
      <p:font typeface="Rogan Bold" charset="1" panose="000000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00000" y="0"/>
            <a:ext cx="32400000" cy="4050620"/>
            <a:chOff x="0" y="0"/>
            <a:chExt cx="8533333" cy="10668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533333" cy="1066830"/>
            </a:xfrm>
            <a:custGeom>
              <a:avLst/>
              <a:gdLst/>
              <a:ahLst/>
              <a:cxnLst/>
              <a:rect r="r" b="b" t="t" l="l"/>
              <a:pathLst>
                <a:path h="1066830" w="8533333">
                  <a:moveTo>
                    <a:pt x="0" y="0"/>
                  </a:moveTo>
                  <a:lnTo>
                    <a:pt x="8533333" y="0"/>
                  </a:lnTo>
                  <a:lnTo>
                    <a:pt x="8533333" y="1066830"/>
                  </a:lnTo>
                  <a:lnTo>
                    <a:pt x="0" y="1066830"/>
                  </a:lnTo>
                  <a:close/>
                </a:path>
              </a:pathLst>
            </a:custGeom>
            <a:solidFill>
              <a:srgbClr val="16493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533333" cy="11049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4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400000" y="41470443"/>
            <a:ext cx="32400000" cy="1729557"/>
            <a:chOff x="0" y="0"/>
            <a:chExt cx="8533333" cy="45552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533333" cy="455521"/>
            </a:xfrm>
            <a:custGeom>
              <a:avLst/>
              <a:gdLst/>
              <a:ahLst/>
              <a:cxnLst/>
              <a:rect r="r" b="b" t="t" l="l"/>
              <a:pathLst>
                <a:path h="455521" w="8533333">
                  <a:moveTo>
                    <a:pt x="0" y="0"/>
                  </a:moveTo>
                  <a:lnTo>
                    <a:pt x="8533333" y="0"/>
                  </a:lnTo>
                  <a:lnTo>
                    <a:pt x="8533333" y="455521"/>
                  </a:lnTo>
                  <a:lnTo>
                    <a:pt x="0" y="455521"/>
                  </a:lnTo>
                  <a:close/>
                </a:path>
              </a:pathLst>
            </a:custGeom>
            <a:solidFill>
              <a:srgbClr val="16493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533333" cy="4936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4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6401715" y="186235"/>
            <a:ext cx="10396571" cy="3678151"/>
          </a:xfrm>
          <a:custGeom>
            <a:avLst/>
            <a:gdLst/>
            <a:ahLst/>
            <a:cxnLst/>
            <a:rect r="r" b="b" t="t" l="l"/>
            <a:pathLst>
              <a:path h="3678151" w="10396571">
                <a:moveTo>
                  <a:pt x="0" y="0"/>
                </a:moveTo>
                <a:lnTo>
                  <a:pt x="10396570" y="0"/>
                </a:lnTo>
                <a:lnTo>
                  <a:pt x="10396570" y="3678151"/>
                </a:lnTo>
                <a:lnTo>
                  <a:pt x="0" y="36781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328212" y="-2151891"/>
            <a:ext cx="10818037" cy="6202512"/>
          </a:xfrm>
          <a:custGeom>
            <a:avLst/>
            <a:gdLst/>
            <a:ahLst/>
            <a:cxnLst/>
            <a:rect r="r" b="b" t="t" l="l"/>
            <a:pathLst>
              <a:path h="6202512" w="10818037">
                <a:moveTo>
                  <a:pt x="0" y="0"/>
                </a:moveTo>
                <a:lnTo>
                  <a:pt x="10818037" y="0"/>
                </a:lnTo>
                <a:lnTo>
                  <a:pt x="10818037" y="6202511"/>
                </a:lnTo>
                <a:lnTo>
                  <a:pt x="0" y="6202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106" t="-3729" r="-128953" b="-556993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28438357" y="-2151891"/>
            <a:ext cx="10818037" cy="6202512"/>
          </a:xfrm>
          <a:custGeom>
            <a:avLst/>
            <a:gdLst/>
            <a:ahLst/>
            <a:cxnLst/>
            <a:rect r="r" b="b" t="t" l="l"/>
            <a:pathLst>
              <a:path h="6202512" w="10818037">
                <a:moveTo>
                  <a:pt x="10818037" y="0"/>
                </a:moveTo>
                <a:lnTo>
                  <a:pt x="0" y="0"/>
                </a:lnTo>
                <a:lnTo>
                  <a:pt x="0" y="6202511"/>
                </a:lnTo>
                <a:lnTo>
                  <a:pt x="10818037" y="6202511"/>
                </a:lnTo>
                <a:lnTo>
                  <a:pt x="10818037" y="0"/>
                </a:lnTo>
                <a:close/>
              </a:path>
            </a:pathLst>
          </a:custGeom>
          <a:blipFill>
            <a:blip r:embed="rId3"/>
            <a:stretch>
              <a:fillRect l="-74106" t="-3729" r="-128953" b="-556993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3325202" y="41470443"/>
            <a:ext cx="3971145" cy="2266504"/>
          </a:xfrm>
          <a:custGeom>
            <a:avLst/>
            <a:gdLst/>
            <a:ahLst/>
            <a:cxnLst/>
            <a:rect r="r" b="b" t="t" l="l"/>
            <a:pathLst>
              <a:path h="2266504" w="3971145">
                <a:moveTo>
                  <a:pt x="0" y="0"/>
                </a:moveTo>
                <a:lnTo>
                  <a:pt x="3971145" y="0"/>
                </a:lnTo>
                <a:lnTo>
                  <a:pt x="3971145" y="2266504"/>
                </a:lnTo>
                <a:lnTo>
                  <a:pt x="0" y="22665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7055" r="0" b="-38154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9966346" y="41931362"/>
            <a:ext cx="2626668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FFFFFF"/>
                </a:solidFill>
                <a:latin typeface="Rogan Bold"/>
                <a:ea typeface="Rogan Bold"/>
                <a:cs typeface="Rogan Bold"/>
                <a:sym typeface="Rogan Bold"/>
              </a:rPr>
              <a:t>Realização: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135864" y="41559887"/>
            <a:ext cx="7202732" cy="146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FFFFFF"/>
                </a:solidFill>
                <a:latin typeface="Rogan Bold"/>
                <a:ea typeface="Rogan Bold"/>
                <a:cs typeface="Rogan Bold"/>
                <a:sym typeface="Rogan Bold"/>
              </a:rPr>
              <a:t>www.abraves2025.com.br</a:t>
            </a:r>
          </a:p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FFFFFF"/>
                </a:solidFill>
                <a:latin typeface="Rogan Bold"/>
                <a:ea typeface="Rogan Bold"/>
                <a:cs typeface="Rogan Bold"/>
                <a:sym typeface="Rogan Bold"/>
              </a:rPr>
              <a:t>@abravesmg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DAGyZqd_E88</dc:identifier>
  <dcterms:modified xsi:type="dcterms:W3CDTF">2011-08-01T06:04:30Z</dcterms:modified>
  <cp:revision>1</cp:revision>
  <dc:title>TEMPLATE POSTER 21 CONGRESSO ABRAVES - ABRAVES MG</dc:title>
</cp:coreProperties>
</file>