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</p:sldIdLst>
  <p:sldSz cx="32399288" cy="43200638"/>
  <p:notesSz cx="6858000" cy="9144000"/>
  <p:embeddedFontLst>
    <p:embeddedFont>
      <p:font typeface="Rogan Bold" pitchFamily="2" charset="77"/>
      <p:regular r:id="rId3"/>
      <p:bold r:id="rId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 autoAdjust="0"/>
    <p:restoredTop sz="94614" autoAdjust="0"/>
  </p:normalViewPr>
  <p:slideViewPr>
    <p:cSldViewPr>
      <p:cViewPr varScale="1">
        <p:scale>
          <a:sx n="15" d="100"/>
          <a:sy n="15" d="100"/>
        </p:scale>
        <p:origin x="3448" y="712"/>
      </p:cViewPr>
      <p:guideLst>
        <p:guide orient="horz" pos="2160"/>
        <p:guide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font" Target="fonts/font1.fntdata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font" Target="fonts/font2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426" y="2130817"/>
            <a:ext cx="5830157" cy="147029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851" y="3886914"/>
            <a:ext cx="4801306" cy="1752922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5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87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91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4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7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10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83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10/10/25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10/10/25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814" y="4407711"/>
            <a:ext cx="5830157" cy="1362325"/>
          </a:xfrm>
        </p:spPr>
        <p:txBody>
          <a:bodyPr anchor="t"/>
          <a:lstStyle>
            <a:lvl1pPr algn="l">
              <a:defRPr sz="4001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814" y="2907248"/>
            <a:ext cx="5830157" cy="1500463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91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58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87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91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45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74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10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83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10/10/25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51" y="1600494"/>
            <a:ext cx="3029395" cy="4526795"/>
          </a:xfrm>
        </p:spPr>
        <p:txBody>
          <a:bodyPr/>
          <a:lstStyle>
            <a:lvl1pPr>
              <a:defRPr sz="2801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663" y="1600494"/>
            <a:ext cx="3029395" cy="4526795"/>
          </a:xfrm>
        </p:spPr>
        <p:txBody>
          <a:bodyPr/>
          <a:lstStyle>
            <a:lvl1pPr>
              <a:defRPr sz="2801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10/10/25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50" y="1535395"/>
            <a:ext cx="3030587" cy="63988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91" indent="0">
              <a:buNone/>
              <a:defRPr sz="2000" b="1"/>
            </a:lvl2pPr>
            <a:lvl3pPr marL="914583" indent="0">
              <a:buNone/>
              <a:defRPr sz="1800" b="1"/>
            </a:lvl3pPr>
            <a:lvl4pPr marL="1371874" indent="0">
              <a:buNone/>
              <a:defRPr sz="1600" b="1"/>
            </a:lvl4pPr>
            <a:lvl5pPr marL="1829166" indent="0">
              <a:buNone/>
              <a:defRPr sz="1600" b="1"/>
            </a:lvl5pPr>
            <a:lvl6pPr marL="2286457" indent="0">
              <a:buNone/>
              <a:defRPr sz="1600" b="1"/>
            </a:lvl6pPr>
            <a:lvl7pPr marL="2743749" indent="0">
              <a:buNone/>
              <a:defRPr sz="1600" b="1"/>
            </a:lvl7pPr>
            <a:lvl8pPr marL="3201040" indent="0">
              <a:buNone/>
              <a:defRPr sz="1600" b="1"/>
            </a:lvl8pPr>
            <a:lvl9pPr marL="3658332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50" y="2175275"/>
            <a:ext cx="3030587" cy="395201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4281" y="1535395"/>
            <a:ext cx="3031777" cy="63988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91" indent="0">
              <a:buNone/>
              <a:defRPr sz="2000" b="1"/>
            </a:lvl2pPr>
            <a:lvl3pPr marL="914583" indent="0">
              <a:buNone/>
              <a:defRPr sz="1800" b="1"/>
            </a:lvl3pPr>
            <a:lvl4pPr marL="1371874" indent="0">
              <a:buNone/>
              <a:defRPr sz="1600" b="1"/>
            </a:lvl4pPr>
            <a:lvl5pPr marL="1829166" indent="0">
              <a:buNone/>
              <a:defRPr sz="1600" b="1"/>
            </a:lvl5pPr>
            <a:lvl6pPr marL="2286457" indent="0">
              <a:buNone/>
              <a:defRPr sz="1600" b="1"/>
            </a:lvl6pPr>
            <a:lvl7pPr marL="2743749" indent="0">
              <a:buNone/>
              <a:defRPr sz="1600" b="1"/>
            </a:lvl7pPr>
            <a:lvl8pPr marL="3201040" indent="0">
              <a:buNone/>
              <a:defRPr sz="1600" b="1"/>
            </a:lvl8pPr>
            <a:lvl9pPr marL="3658332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4281" y="2175275"/>
            <a:ext cx="3031777" cy="395201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10/10/25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10/10/25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10/10/25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51" y="273100"/>
            <a:ext cx="2256566" cy="116226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682" y="273101"/>
            <a:ext cx="3834376" cy="5854189"/>
          </a:xfrm>
        </p:spPr>
        <p:txBody>
          <a:bodyPr/>
          <a:lstStyle>
            <a:lvl1pPr>
              <a:defRPr sz="3201"/>
            </a:lvl1pPr>
            <a:lvl2pPr>
              <a:defRPr sz="2801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51" y="1435364"/>
            <a:ext cx="2256566" cy="4691925"/>
          </a:xfrm>
        </p:spPr>
        <p:txBody>
          <a:bodyPr/>
          <a:lstStyle>
            <a:lvl1pPr marL="0" indent="0">
              <a:buNone/>
              <a:defRPr sz="1400"/>
            </a:lvl1pPr>
            <a:lvl2pPr marL="457291" indent="0">
              <a:buNone/>
              <a:defRPr sz="1200"/>
            </a:lvl2pPr>
            <a:lvl3pPr marL="914583" indent="0">
              <a:buNone/>
              <a:defRPr sz="1000"/>
            </a:lvl3pPr>
            <a:lvl4pPr marL="1371874" indent="0">
              <a:buNone/>
              <a:defRPr sz="900"/>
            </a:lvl4pPr>
            <a:lvl5pPr marL="1829166" indent="0">
              <a:buNone/>
              <a:defRPr sz="900"/>
            </a:lvl5pPr>
            <a:lvl6pPr marL="2286457" indent="0">
              <a:buNone/>
              <a:defRPr sz="900"/>
            </a:lvl6pPr>
            <a:lvl7pPr marL="2743749" indent="0">
              <a:buNone/>
              <a:defRPr sz="900"/>
            </a:lvl7pPr>
            <a:lvl8pPr marL="3201040" indent="0">
              <a:buNone/>
              <a:defRPr sz="900"/>
            </a:lvl8pPr>
            <a:lvl9pPr marL="3658332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10/10/25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414" y="4801482"/>
            <a:ext cx="4115405" cy="56684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414" y="612888"/>
            <a:ext cx="4115405" cy="4115556"/>
          </a:xfrm>
        </p:spPr>
        <p:txBody>
          <a:bodyPr/>
          <a:lstStyle>
            <a:lvl1pPr marL="0" indent="0">
              <a:buNone/>
              <a:defRPr sz="3201"/>
            </a:lvl1pPr>
            <a:lvl2pPr marL="457291" indent="0">
              <a:buNone/>
              <a:defRPr sz="2801"/>
            </a:lvl2pPr>
            <a:lvl3pPr marL="914583" indent="0">
              <a:buNone/>
              <a:defRPr sz="2400"/>
            </a:lvl3pPr>
            <a:lvl4pPr marL="1371874" indent="0">
              <a:buNone/>
              <a:defRPr sz="2000"/>
            </a:lvl4pPr>
            <a:lvl5pPr marL="1829166" indent="0">
              <a:buNone/>
              <a:defRPr sz="2000"/>
            </a:lvl5pPr>
            <a:lvl6pPr marL="2286457" indent="0">
              <a:buNone/>
              <a:defRPr sz="2000"/>
            </a:lvl6pPr>
            <a:lvl7pPr marL="2743749" indent="0">
              <a:buNone/>
              <a:defRPr sz="2000"/>
            </a:lvl7pPr>
            <a:lvl8pPr marL="3201040" indent="0">
              <a:buNone/>
              <a:defRPr sz="2000"/>
            </a:lvl8pPr>
            <a:lvl9pPr marL="3658332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414" y="5368324"/>
            <a:ext cx="4115405" cy="805010"/>
          </a:xfrm>
        </p:spPr>
        <p:txBody>
          <a:bodyPr/>
          <a:lstStyle>
            <a:lvl1pPr marL="0" indent="0">
              <a:buNone/>
              <a:defRPr sz="1400"/>
            </a:lvl1pPr>
            <a:lvl2pPr marL="457291" indent="0">
              <a:buNone/>
              <a:defRPr sz="1200"/>
            </a:lvl2pPr>
            <a:lvl3pPr marL="914583" indent="0">
              <a:buNone/>
              <a:defRPr sz="1000"/>
            </a:lvl3pPr>
            <a:lvl4pPr marL="1371874" indent="0">
              <a:buNone/>
              <a:defRPr sz="900"/>
            </a:lvl4pPr>
            <a:lvl5pPr marL="1829166" indent="0">
              <a:buNone/>
              <a:defRPr sz="900"/>
            </a:lvl5pPr>
            <a:lvl6pPr marL="2286457" indent="0">
              <a:buNone/>
              <a:defRPr sz="900"/>
            </a:lvl6pPr>
            <a:lvl7pPr marL="2743749" indent="0">
              <a:buNone/>
              <a:defRPr sz="900"/>
            </a:lvl7pPr>
            <a:lvl8pPr marL="3201040" indent="0">
              <a:buNone/>
              <a:defRPr sz="900"/>
            </a:lvl8pPr>
            <a:lvl9pPr marL="3658332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10/10/25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10/10/25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781" y="274689"/>
            <a:ext cx="1543277" cy="58526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50" y="274689"/>
            <a:ext cx="4515514" cy="58526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10/10/25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50" y="274689"/>
            <a:ext cx="6173108" cy="114321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50" y="1600494"/>
            <a:ext cx="6173108" cy="452679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51" y="6357519"/>
            <a:ext cx="1600435" cy="36519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10/10/25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495" y="6357519"/>
            <a:ext cx="2172019" cy="36519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5623" y="6357519"/>
            <a:ext cx="1600435" cy="36519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583" rtl="0" eaLnBrk="1" latinLnBrk="0" hangingPunct="1">
        <a:spcBef>
          <a:spcPct val="0"/>
        </a:spcBef>
        <a:buNone/>
        <a:defRPr sz="440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69" indent="-342969" algn="l" defTabSz="914583" rtl="0" eaLnBrk="1" latinLnBrk="0" hangingPunct="1">
        <a:spcBef>
          <a:spcPct val="20000"/>
        </a:spcBef>
        <a:buFont typeface="Arial" pitchFamily="34" charset="0"/>
        <a:buChar char="•"/>
        <a:defRPr sz="3201" kern="1200">
          <a:solidFill>
            <a:schemeClr val="tx1"/>
          </a:solidFill>
          <a:latin typeface="+mn-lt"/>
          <a:ea typeface="+mn-ea"/>
          <a:cs typeface="+mn-cs"/>
        </a:defRPr>
      </a:lvl1pPr>
      <a:lvl2pPr marL="743099" indent="-285807" algn="l" defTabSz="914583" rtl="0" eaLnBrk="1" latinLnBrk="0" hangingPunct="1">
        <a:spcBef>
          <a:spcPct val="20000"/>
        </a:spcBef>
        <a:buFont typeface="Arial" pitchFamily="34" charset="0"/>
        <a:buChar char="–"/>
        <a:defRPr sz="2801" kern="1200">
          <a:solidFill>
            <a:schemeClr val="tx1"/>
          </a:solidFill>
          <a:latin typeface="+mn-lt"/>
          <a:ea typeface="+mn-ea"/>
          <a:cs typeface="+mn-cs"/>
        </a:defRPr>
      </a:lvl2pPr>
      <a:lvl3pPr marL="1143229" indent="-228646" algn="l" defTabSz="914583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520" indent="-228646" algn="l" defTabSz="914583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811" indent="-228646" algn="l" defTabSz="914583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5103" indent="-228646" algn="l" defTabSz="91458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2394" indent="-228646" algn="l" defTabSz="91458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686" indent="-228646" algn="l" defTabSz="91458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977" indent="-228646" algn="l" defTabSz="91458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58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91" algn="l" defTabSz="91458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583" algn="l" defTabSz="91458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874" algn="l" defTabSz="91458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9166" algn="l" defTabSz="91458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457" algn="l" defTabSz="91458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749" algn="l" defTabSz="91458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1040" algn="l" defTabSz="91458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8332" algn="l" defTabSz="91458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318" y="0"/>
            <a:ext cx="32405954" cy="4051364"/>
            <a:chOff x="0" y="0"/>
            <a:chExt cx="8533333" cy="106683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533333" cy="1066830"/>
            </a:xfrm>
            <a:custGeom>
              <a:avLst/>
              <a:gdLst/>
              <a:ahLst/>
              <a:cxnLst/>
              <a:rect l="l" t="t" r="r" b="b"/>
              <a:pathLst>
                <a:path w="8533333" h="1066830">
                  <a:moveTo>
                    <a:pt x="0" y="0"/>
                  </a:moveTo>
                  <a:lnTo>
                    <a:pt x="8533333" y="0"/>
                  </a:lnTo>
                  <a:lnTo>
                    <a:pt x="8533333" y="1066830"/>
                  </a:lnTo>
                  <a:lnTo>
                    <a:pt x="0" y="1066830"/>
                  </a:lnTo>
                  <a:close/>
                </a:path>
              </a:pathLst>
            </a:custGeom>
            <a:solidFill>
              <a:srgbClr val="16493C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8533333" cy="1104930"/>
            </a:xfrm>
            <a:prstGeom prst="rect">
              <a:avLst/>
            </a:prstGeom>
          </p:spPr>
          <p:txBody>
            <a:bodyPr lIns="50809" tIns="50809" rIns="50809" bIns="50809" rtlCol="0" anchor="ctr"/>
            <a:lstStyle/>
            <a:p>
              <a:pPr algn="ctr">
                <a:lnSpc>
                  <a:spcPts val="2765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318" y="41478065"/>
            <a:ext cx="32405954" cy="1729875"/>
            <a:chOff x="0" y="0"/>
            <a:chExt cx="8533333" cy="455521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533333" cy="455521"/>
            </a:xfrm>
            <a:custGeom>
              <a:avLst/>
              <a:gdLst/>
              <a:ahLst/>
              <a:cxnLst/>
              <a:rect l="l" t="t" r="r" b="b"/>
              <a:pathLst>
                <a:path w="8533333" h="455521">
                  <a:moveTo>
                    <a:pt x="0" y="0"/>
                  </a:moveTo>
                  <a:lnTo>
                    <a:pt x="8533333" y="0"/>
                  </a:lnTo>
                  <a:lnTo>
                    <a:pt x="8533333" y="455521"/>
                  </a:lnTo>
                  <a:lnTo>
                    <a:pt x="0" y="455521"/>
                  </a:lnTo>
                  <a:close/>
                </a:path>
              </a:pathLst>
            </a:custGeom>
            <a:solidFill>
              <a:srgbClr val="16493C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8533333" cy="493621"/>
            </a:xfrm>
            <a:prstGeom prst="rect">
              <a:avLst/>
            </a:prstGeom>
          </p:spPr>
          <p:txBody>
            <a:bodyPr lIns="50809" tIns="50809" rIns="50809" bIns="50809" rtlCol="0" anchor="ctr"/>
            <a:lstStyle/>
            <a:p>
              <a:pPr algn="ctr">
                <a:lnSpc>
                  <a:spcPts val="2765"/>
                </a:lnSpc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>
            <a:off x="11004055" y="186270"/>
            <a:ext cx="10398482" cy="3678827"/>
          </a:xfrm>
          <a:custGeom>
            <a:avLst/>
            <a:gdLst/>
            <a:ahLst/>
            <a:cxnLst/>
            <a:rect l="l" t="t" r="r" b="b"/>
            <a:pathLst>
              <a:path w="10396571" h="3678151">
                <a:moveTo>
                  <a:pt x="0" y="0"/>
                </a:moveTo>
                <a:lnTo>
                  <a:pt x="10396570" y="0"/>
                </a:lnTo>
                <a:lnTo>
                  <a:pt x="10396570" y="3678151"/>
                </a:lnTo>
                <a:lnTo>
                  <a:pt x="0" y="367815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9" name="Freeform 9"/>
          <p:cNvSpPr/>
          <p:nvPr/>
        </p:nvSpPr>
        <p:spPr>
          <a:xfrm>
            <a:off x="-1071667" y="-2152286"/>
            <a:ext cx="10820025" cy="6203652"/>
          </a:xfrm>
          <a:custGeom>
            <a:avLst/>
            <a:gdLst/>
            <a:ahLst/>
            <a:cxnLst/>
            <a:rect l="l" t="t" r="r" b="b"/>
            <a:pathLst>
              <a:path w="10818037" h="6202512">
                <a:moveTo>
                  <a:pt x="0" y="0"/>
                </a:moveTo>
                <a:lnTo>
                  <a:pt x="10818037" y="0"/>
                </a:lnTo>
                <a:lnTo>
                  <a:pt x="10818037" y="6202511"/>
                </a:lnTo>
                <a:lnTo>
                  <a:pt x="0" y="620251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74106" t="-3729" r="-128953" b="-556993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0" name="Freeform 10"/>
          <p:cNvSpPr/>
          <p:nvPr/>
        </p:nvSpPr>
        <p:spPr>
          <a:xfrm flipH="1">
            <a:off x="23042909" y="-2152286"/>
            <a:ext cx="10820025" cy="6203652"/>
          </a:xfrm>
          <a:custGeom>
            <a:avLst/>
            <a:gdLst/>
            <a:ahLst/>
            <a:cxnLst/>
            <a:rect l="l" t="t" r="r" b="b"/>
            <a:pathLst>
              <a:path w="10818037" h="6202512">
                <a:moveTo>
                  <a:pt x="10818037" y="0"/>
                </a:moveTo>
                <a:lnTo>
                  <a:pt x="0" y="0"/>
                </a:lnTo>
                <a:lnTo>
                  <a:pt x="0" y="6202511"/>
                </a:lnTo>
                <a:lnTo>
                  <a:pt x="10818037" y="6202511"/>
                </a:lnTo>
                <a:lnTo>
                  <a:pt x="10818037" y="0"/>
                </a:lnTo>
                <a:close/>
              </a:path>
            </a:pathLst>
          </a:custGeom>
          <a:blipFill>
            <a:blip r:embed="rId3"/>
            <a:stretch>
              <a:fillRect l="-74106" t="-3729" r="-128953" b="-556993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1" name="Freeform 11"/>
          <p:cNvSpPr/>
          <p:nvPr/>
        </p:nvSpPr>
        <p:spPr>
          <a:xfrm>
            <a:off x="27930652" y="41478064"/>
            <a:ext cx="3971875" cy="2266921"/>
          </a:xfrm>
          <a:custGeom>
            <a:avLst/>
            <a:gdLst/>
            <a:ahLst/>
            <a:cxnLst/>
            <a:rect l="l" t="t" r="r" b="b"/>
            <a:pathLst>
              <a:path w="3971145" h="2266504">
                <a:moveTo>
                  <a:pt x="0" y="0"/>
                </a:moveTo>
                <a:lnTo>
                  <a:pt x="3971145" y="0"/>
                </a:lnTo>
                <a:lnTo>
                  <a:pt x="3971145" y="2266504"/>
                </a:lnTo>
                <a:lnTo>
                  <a:pt x="0" y="226650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37055" b="-38154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2" name="TextBox 12"/>
          <p:cNvSpPr txBox="1"/>
          <p:nvPr/>
        </p:nvSpPr>
        <p:spPr>
          <a:xfrm>
            <a:off x="24571178" y="41939068"/>
            <a:ext cx="2627151" cy="6799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881"/>
              </a:lnSpc>
            </a:pPr>
            <a:r>
              <a:rPr lang="en-US" sz="4201" b="1">
                <a:solidFill>
                  <a:srgbClr val="FFFFFF"/>
                </a:solidFill>
                <a:latin typeface="Rogan Bold"/>
                <a:ea typeface="Rogan Bold"/>
                <a:cs typeface="Rogan Bold"/>
                <a:sym typeface="Rogan Bold"/>
              </a:rPr>
              <a:t>Realização: 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736317" y="41567525"/>
            <a:ext cx="7204056" cy="14652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881"/>
              </a:lnSpc>
            </a:pPr>
            <a:r>
              <a:rPr lang="en-US" sz="4201" b="1">
                <a:solidFill>
                  <a:srgbClr val="FFFFFF"/>
                </a:solidFill>
                <a:latin typeface="Rogan Bold"/>
                <a:ea typeface="Rogan Bold"/>
                <a:cs typeface="Rogan Bold"/>
                <a:sym typeface="Rogan Bold"/>
              </a:rPr>
              <a:t>www.abraves2025.com.br</a:t>
            </a:r>
          </a:p>
          <a:p>
            <a:pPr>
              <a:lnSpc>
                <a:spcPts val="5881"/>
              </a:lnSpc>
            </a:pPr>
            <a:r>
              <a:rPr lang="en-US" sz="4201" b="1">
                <a:solidFill>
                  <a:srgbClr val="FFFFFF"/>
                </a:solidFill>
                <a:latin typeface="Rogan Bold"/>
                <a:ea typeface="Rogan Bold"/>
                <a:cs typeface="Rogan Bold"/>
                <a:sym typeface="Rogan Bold"/>
              </a:rPr>
              <a:t>@abravesmg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11</Words>
  <Application>Microsoft Macintosh PowerPoint</Application>
  <PresentationFormat>Personalizar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5" baseType="lpstr">
      <vt:lpstr>Rogan Bold</vt:lpstr>
      <vt:lpstr>Arial</vt:lpstr>
      <vt:lpstr>Calibri</vt:lpstr>
      <vt:lpstr>Office Theme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TEMPLATE POSTER 21 CONGRESSO ABRAVES - ABRAVES MG</dc:title>
  <cp:lastModifiedBy>Sarah Rodrigues Chagas</cp:lastModifiedBy>
  <cp:revision>2</cp:revision>
  <dcterms:created xsi:type="dcterms:W3CDTF">2006-08-16T00:00:00Z</dcterms:created>
  <dcterms:modified xsi:type="dcterms:W3CDTF">2025-10-10T16:14:32Z</dcterms:modified>
  <dc:identifier>DAGyZqd_E88</dc:identifier>
</cp:coreProperties>
</file>